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говорим о правах ребенка.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Югов Максим</a:t>
            </a:r>
          </a:p>
          <a:p>
            <a:r>
              <a:rPr lang="ru-RU" dirty="0" err="1" smtClean="0"/>
              <a:t>Плюснина</a:t>
            </a:r>
            <a:r>
              <a:rPr lang="ru-RU" dirty="0" smtClean="0"/>
              <a:t>  Диана</a:t>
            </a:r>
          </a:p>
          <a:p>
            <a:r>
              <a:rPr lang="ru-RU" dirty="0" smtClean="0"/>
              <a:t>Осипова Мария</a:t>
            </a:r>
          </a:p>
          <a:p>
            <a:r>
              <a:rPr lang="ru-RU" dirty="0" err="1" smtClean="0"/>
              <a:t>Шардакова</a:t>
            </a:r>
            <a:r>
              <a:rPr lang="ru-RU" dirty="0" smtClean="0"/>
              <a:t> Алина</a:t>
            </a:r>
          </a:p>
          <a:p>
            <a:r>
              <a:rPr lang="ru-RU" dirty="0" err="1" smtClean="0"/>
              <a:t>Колчанова</a:t>
            </a:r>
            <a:r>
              <a:rPr lang="ru-RU" dirty="0" smtClean="0"/>
              <a:t>  Лиза </a:t>
            </a:r>
          </a:p>
          <a:p>
            <a:r>
              <a:rPr lang="ru-RU" dirty="0" err="1" smtClean="0"/>
              <a:t>Оханский</a:t>
            </a:r>
            <a:r>
              <a:rPr lang="ru-RU" dirty="0" smtClean="0"/>
              <a:t> р-н с. Острожка  28.02.2020г.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Npp3Byf-BT0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074" y="1481138"/>
            <a:ext cx="61058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Kx3mHbsWbtQ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074" y="1481138"/>
            <a:ext cx="61058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GzZinXMFtc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074" y="1481138"/>
            <a:ext cx="61058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pbhEKbEYIx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074" y="1481138"/>
            <a:ext cx="61058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hDU0S2IZzbw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074" y="1481138"/>
            <a:ext cx="61058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Спасибо</a:t>
            </a:r>
            <a:br>
              <a:rPr lang="ru-RU" sz="7200" b="1" dirty="0" smtClean="0"/>
            </a:br>
            <a:r>
              <a:rPr lang="ru-RU" sz="7200" b="1" dirty="0" smtClean="0"/>
              <a:t> за </a:t>
            </a:r>
            <a:br>
              <a:rPr lang="ru-RU" sz="7200" b="1" dirty="0" smtClean="0"/>
            </a:br>
            <a:r>
              <a:rPr lang="ru-RU" sz="7200" b="1" dirty="0" smtClean="0"/>
              <a:t>внимание!</a:t>
            </a:r>
            <a:endParaRPr lang="ru-RU" sz="7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Pf1tA6ydYe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28"/>
            <a:ext cx="450059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zwd5_sStj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54769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gmg42AzIebU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M885yWkdkP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074" y="1481138"/>
            <a:ext cx="61058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MPjIVteMoWQ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074" y="1481138"/>
            <a:ext cx="61058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Ph1tkouAjQ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074" y="1481138"/>
            <a:ext cx="61058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umtTSY_6xl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074" y="1481138"/>
            <a:ext cx="61058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AAQTaYaYTn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074" y="1481138"/>
            <a:ext cx="61058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-9K6ziC1Ep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074" y="1481138"/>
            <a:ext cx="61058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</TotalTime>
  <Words>24</Words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Мы говорим о правах ребенка.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говорим о правах ребенка.</dc:title>
  <dc:creator>1</dc:creator>
  <cp:lastModifiedBy>1</cp:lastModifiedBy>
  <cp:revision>3</cp:revision>
  <dcterms:created xsi:type="dcterms:W3CDTF">2020-03-10T03:53:05Z</dcterms:created>
  <dcterms:modified xsi:type="dcterms:W3CDTF">2020-03-13T13:19:00Z</dcterms:modified>
</cp:coreProperties>
</file>